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3" r:id="rId8"/>
    <p:sldId id="262" r:id="rId9"/>
    <p:sldId id="264" r:id="rId10"/>
    <p:sldId id="268" r:id="rId11"/>
    <p:sldId id="269" r:id="rId12"/>
    <p:sldId id="270" r:id="rId13"/>
    <p:sldId id="271" r:id="rId14"/>
    <p:sldId id="276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Lab 37\Desktop\Md. Abu Taleb\Taleb Image\Welc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286" y="152400"/>
            <a:ext cx="4033762" cy="441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267200" y="1143000"/>
            <a:ext cx="48768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2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4648200" cy="2438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/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মোঃ আবু তালেব</a:t>
            </a:r>
            <a:b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b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আক্কেল আলী উচ্চ বিদ্যালয়</a:t>
            </a:r>
            <a:b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কালিয়াকৈর, গাজীপুর।</a:t>
            </a:r>
            <a:endParaRPr lang="en-US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81400" y="4191000"/>
            <a:ext cx="52578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700" dirty="0" smtClean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বিষয়ঃ বাংলাদেশ ও বিশ্বপরিচয়</a:t>
            </a:r>
            <a:endParaRPr lang="en-US" sz="3700" dirty="0" smtClean="0">
              <a:solidFill>
                <a:srgbClr val="0070C0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700" dirty="0" smtClean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শ্রেণীঃ 7ম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অধ্যায়ঃ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বাংলাদেশের স্বাধীনতার পটভূমি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baseline="0" dirty="0" smtClean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পাঠঃ</a:t>
            </a: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ea typeface="+mj-ea"/>
                <a:cs typeface="NikoshBAN" pitchFamily="2" charset="0"/>
              </a:rPr>
              <a:t> ২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Lab 37\Desktop\Md. Abu Taleb\Taleb Image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057400"/>
            <a:ext cx="4240696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D:\Md. Abu Taleb\123\Shahitto_atanno-bosora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057400"/>
            <a:ext cx="4191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6000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রাষ্ট্রভাষা আন্দোলন</a:t>
            </a:r>
            <a:endParaRPr lang="en-US" sz="6000" b="1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2743200"/>
            <a:ext cx="8229600" cy="1828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রাষ্ট্রভাষা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আন্দোলনের কারণ বর্ণ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ea typeface="+mj-ea"/>
                <a:cs typeface="NikoshBAN" pitchFamily="2" charset="0"/>
              </a:rPr>
              <a:t>না করতে পারবে।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bn-BD" sz="3600" dirty="0" smtClean="0">
              <a:solidFill>
                <a:srgbClr val="00B050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lvl="0" algn="just">
              <a:spcBef>
                <a:spcPct val="0"/>
              </a:spcBef>
              <a:buFont typeface="Arial" charset="0"/>
              <a:buChar char="•"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রাষ্ট্রভাষা আন্দোলনের ফলাফল লিখতে পারবে।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2133600" y="457200"/>
            <a:ext cx="5638800" cy="1143000"/>
          </a:xfrm>
          <a:prstGeom prst="horizontalScroll">
            <a:avLst/>
          </a:prstGeom>
          <a:solidFill>
            <a:schemeClr val="tx2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Lab 37\Desktop\Md. Abu Taleb\Taleb Image\jinn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6324600" cy="474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Callout 5"/>
          <p:cNvSpPr/>
          <p:nvPr/>
        </p:nvSpPr>
        <p:spPr>
          <a:xfrm>
            <a:off x="2895600" y="228600"/>
            <a:ext cx="3048000" cy="144780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উর্দু এবং উর্দুই হবে পাকিস্তানের একমাত্র রাষ্ট্রভাষা।</a:t>
            </a:r>
            <a:endParaRPr lang="en-US" sz="2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19200" y="5685504"/>
            <a:ext cx="5257800" cy="838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১৯৪৮ সালে ঢাকা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bn-BD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বিশ্ববিদ্যালয়ের কার্জন হলে ভাষণরত</a:t>
            </a: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মোহম্মদ আলী জিন্নাহ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6172200" y="1981200"/>
            <a:ext cx="2514600" cy="1600200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না! না! না!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14800"/>
            <a:ext cx="2286000" cy="1219200"/>
          </a:xfrm>
          <a:ln w="28575"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পাকিস্তান গণ পরিষদের বাঙ্গালী সদস্য কুমিল্লার ধীরেন্দ্র নাথ দত্ত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Documents and Settings\Lab 37\Desktop\Md. Abu Taleb\shaheed-dhirendranath-dat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392" y="685800"/>
            <a:ext cx="2519008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2" descr="C:\Documents and Settings\Lab 37\Desktop\Md. Abu Taleb\rejwanul_1292397484_5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81000"/>
            <a:ext cx="2589107" cy="32185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Up Arrow Callout 6"/>
          <p:cNvSpPr/>
          <p:nvPr/>
        </p:nvSpPr>
        <p:spPr>
          <a:xfrm>
            <a:off x="4724400" y="3886200"/>
            <a:ext cx="3048000" cy="1524000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পাকিস্তানের প্রধানমন্ত্রী লিয়াকত আলী খান</a:t>
            </a:r>
            <a:endParaRPr lang="en-US" sz="2800" dirty="0">
              <a:solidFill>
                <a:schemeClr val="accent6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142206" y="3429000"/>
            <a:ext cx="64008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8"/>
          <p:cNvSpPr/>
          <p:nvPr/>
        </p:nvSpPr>
        <p:spPr>
          <a:xfrm rot="1029942">
            <a:off x="2738695" y="1587410"/>
            <a:ext cx="1371600" cy="28194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রাষ্ট্রভাষা বাংলার পক্ষে প্রস্তাব উত্থাপন করেন।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Card 10"/>
          <p:cNvSpPr/>
          <p:nvPr/>
        </p:nvSpPr>
        <p:spPr>
          <a:xfrm>
            <a:off x="7162800" y="2057400"/>
            <a:ext cx="1752600" cy="990600"/>
          </a:xfrm>
          <a:prstGeom prst="flowChartPunchedCard">
            <a:avLst/>
          </a:prstGeom>
          <a:solidFill>
            <a:schemeClr val="tx1">
              <a:lumMod val="95000"/>
            </a:schemeClr>
          </a:solidFill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তীব্র বিরোধীতা করেন।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562600"/>
            <a:ext cx="2819400" cy="762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অফিস-আদালত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Documents and Settings\Lab 37\Desktop\Md. Abu Taleb\Taleb11\village_school.jpg"/>
          <p:cNvPicPr>
            <a:picLocks noChangeAspect="1" noChangeArrowheads="1"/>
          </p:cNvPicPr>
          <p:nvPr/>
        </p:nvPicPr>
        <p:blipFill>
          <a:blip r:embed="rId2"/>
          <a:srcRect r="19065" b="7632"/>
          <a:stretch>
            <a:fillRect/>
          </a:stretch>
        </p:blipFill>
        <p:spPr bwMode="auto">
          <a:xfrm>
            <a:off x="5029199" y="1600200"/>
            <a:ext cx="3767419" cy="3124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Lab 37\Desktop\Md. Abu Taleb\Taleb11\Office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506" y="1600200"/>
            <a:ext cx="4526294" cy="3123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19800" y="5181600"/>
            <a:ext cx="2535382" cy="6096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শিক্ষা প্রতিষ্ঠান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533400"/>
            <a:ext cx="2667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বাংলা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43600" y="609600"/>
            <a:ext cx="261158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বাংলা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 flipV="1">
            <a:off x="1676401" y="609601"/>
            <a:ext cx="68580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1714501" y="723901"/>
            <a:ext cx="68580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6781800" y="762000"/>
            <a:ext cx="68580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6819900" y="800100"/>
            <a:ext cx="68580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Lab 37\Desktop\Md. Abu Taleb\Taleb Image\Bangal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3810000" cy="3676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Lab 37\Desktop\Md. Abu Taleb\Taleb Image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381000"/>
            <a:ext cx="4343400" cy="20682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ound Same Side Corner Rectangle 7"/>
          <p:cNvSpPr/>
          <p:nvPr/>
        </p:nvSpPr>
        <p:spPr>
          <a:xfrm>
            <a:off x="4724400" y="4343400"/>
            <a:ext cx="3962400" cy="21336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পাকিস্তানের মোট জনসংখ্যা- (চার কোটি চল্লিশ লক্ষ + দুই কোটি পঞ্চাশ লক্ষ) = ছয় কোটি নববই লক্ষ।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Up Arrow Callout 8"/>
          <p:cNvSpPr/>
          <p:nvPr/>
        </p:nvSpPr>
        <p:spPr>
          <a:xfrm>
            <a:off x="381000" y="4191000"/>
            <a:ext cx="3733800" cy="1371600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পূর্ব পাকিস্তানের মোট জনসংখ্যা ৪ কোটি ৪০ লক্ষ (ভাষা বাংলা)।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4419600" y="2514600"/>
            <a:ext cx="4419600" cy="1447800"/>
          </a:xfrm>
          <a:prstGeom prst="upArrowCallou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পশ্চিম পাকিস্তানের মোট জনসংখ্যা ২ কোটি ৫০ লক্ষ (ভাষা সিন্ধি, পাঞ্জাবি, পশতু, বেলচু)।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Lab 37\Desktop\Md. Abu Taleb\Taleb Image\Gaziul H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4800"/>
            <a:ext cx="1676400" cy="2067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C:\Documents and Settings\Lab 37\Desktop\Md. Abu Taleb\Taleb Image\mot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51573"/>
            <a:ext cx="1828800" cy="2390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172200" y="2895600"/>
            <a:ext cx="1905000" cy="5334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ea typeface="+mj-ea"/>
                <a:cs typeface="NikoshBAN" pitchFamily="2" charset="0"/>
              </a:rPr>
              <a:t>আব্দুল মতিন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2514600"/>
            <a:ext cx="1828800" cy="5334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গাজীউল</a:t>
            </a:r>
            <a:r>
              <a:rPr kumimoji="0" lang="bn-BD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হক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48000" y="3505200"/>
            <a:ext cx="2438400" cy="2667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রাষ্ট্রভাষা সংগ্রাম পরিষদ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28600"/>
            <a:ext cx="8001000" cy="640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C:\Documents and Settings\Lab 37\Desktop\Md. Abu Taleb\Taleb Image\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381000"/>
            <a:ext cx="2514600" cy="2366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971800" y="2667000"/>
            <a:ext cx="2590800" cy="5334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শেখ</a:t>
            </a:r>
            <a:r>
              <a:rPr kumimoji="0" lang="bn-BD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মুজিবুর রহমান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18" name="Picture 2" descr="C:\Documents and Settings\Lab 37\Desktop\Md. Abu Taleb\421669_10150566696141773_143688141772_9224663_589488057_n.jpg"/>
          <p:cNvPicPr>
            <a:picLocks noChangeAspect="1" noChangeArrowheads="1"/>
          </p:cNvPicPr>
          <p:nvPr/>
        </p:nvPicPr>
        <p:blipFill>
          <a:blip r:embed="rId5"/>
          <a:srcRect l="8571" t="5714" r="11429" b="23810"/>
          <a:stretch>
            <a:fillRect/>
          </a:stretch>
        </p:blipFill>
        <p:spPr bwMode="auto">
          <a:xfrm>
            <a:off x="6248400" y="3505200"/>
            <a:ext cx="1804737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5867400" y="5943600"/>
            <a:ext cx="2362200" cy="4572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কাজী গোলাম</a:t>
            </a:r>
            <a:r>
              <a:rPr kumimoji="0" lang="bn-BD" sz="2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মাহবুব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20" name="Picture 3" descr="C:\Documents and Settings\Lab 37\Desktop\Md. Abu Taleb\200px-Shawkat_Al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3810000"/>
            <a:ext cx="1524000" cy="2072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762000" y="5943600"/>
            <a:ext cx="1981200" cy="457200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s-IN" sz="2800" b="1" dirty="0" smtClean="0">
                <a:solidFill>
                  <a:srgbClr val="C00000"/>
                </a:solidFill>
                <a:latin typeface="NikoshBAN" pitchFamily="2" charset="0"/>
                <a:ea typeface="+mj-ea"/>
                <a:cs typeface="NikoshBAN" pitchFamily="2" charset="0"/>
              </a:rPr>
              <a:t>শওকত আলী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7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Lab 37\Desktop\Md. Abu Taleb\8_Nurul_Am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1000" y="1371600"/>
            <a:ext cx="2286001" cy="3454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4953000"/>
            <a:ext cx="2362200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bn-BD" sz="2400" b="1" dirty="0" smtClean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নূরুল আমীন (পূর্ব পাকিস্তানের মূখ্য মন্ত্রী) 1952 সাল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1066800" y="457200"/>
            <a:ext cx="3276600" cy="137160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ঢাকা বিশ্ববিদ্যালয় এলাকায় 21 ফেব্রুয়ারী ১৪৪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ধারা জারি করেন।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D:\Md. Abu Taleb\123\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8546" y="685800"/>
            <a:ext cx="4086373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724400" y="4953000"/>
            <a:ext cx="3581400" cy="12192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NikoshBAN" pitchFamily="2" charset="0"/>
              </a:rPr>
              <a:t>আগের রাতে সভা করে ছাত্ররা 144 ধারা ভেঙ্গে মিছিল বের করার সিদ্ধান্ত।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1" y="457200"/>
            <a:ext cx="4370392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C:\Documents and Settings\Lab 37\Desktop\Md. Abu Taleb\Taleb Image\2012031903301426159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57200"/>
            <a:ext cx="3885792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4343400"/>
            <a:ext cx="3276600" cy="838200"/>
          </a:xfrm>
          <a:prstGeom prst="rect">
            <a:avLst/>
          </a:prstGeom>
          <a:solidFill>
            <a:schemeClr val="tx2">
              <a:lumMod val="10000"/>
            </a:schemeClr>
          </a:solidFill>
          <a:ln w="28575">
            <a:solidFill>
              <a:srgbClr val="7030A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bn-BD" sz="4400" dirty="0" smtClean="0">
                <a:latin typeface="NikoshBAN" pitchFamily="2" charset="0"/>
                <a:ea typeface="+mj-ea"/>
                <a:cs typeface="NikoshBAN" pitchFamily="2" charset="0"/>
              </a:rPr>
              <a:t>সরকারী নির্দেশে ছাত্রদের মিছিলে পুলিশের গুলি বর্ষণ।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800600" y="5105400"/>
            <a:ext cx="3505200" cy="838200"/>
          </a:xfrm>
          <a:prstGeom prst="rect">
            <a:avLst/>
          </a:prstGeom>
          <a:solidFill>
            <a:srgbClr val="0070C0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NikoshBAN" pitchFamily="2" charset="0"/>
              </a:rPr>
              <a:t>144 ধারা ভঙ্গ করে রাষ্ট্রভাষা বাঙলার দাবিতে ছাত্রদের মিছিল।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29000" y="762000"/>
            <a:ext cx="129540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14600" y="838200"/>
            <a:ext cx="129540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143000" y="609600"/>
            <a:ext cx="129540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5800" y="1295400"/>
            <a:ext cx="129540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21667 0.1444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0417 0.1777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" y="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16 0.11111 L 0.42084 0.2777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84 -0.06666 L 0.45417 0.1333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Lab 37\Desktop\Md. Abu Taleb\Taleb Image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"/>
            <a:ext cx="7467600" cy="615511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Arrow Callout 3"/>
          <p:cNvSpPr/>
          <p:nvPr/>
        </p:nvSpPr>
        <p:spPr>
          <a:xfrm>
            <a:off x="609600" y="4572000"/>
            <a:ext cx="3048000" cy="1219200"/>
          </a:xfrm>
          <a:prstGeom prst="upArrow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১৯৫২ সালের ২৩ ফেব্রুয়ারী নির্মিত হয় প্রথম শহীদ মিনার।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Md. Abu Taleb\123\special-story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3518751" cy="351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Md. Abu Taleb\123\image_975_9209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914399"/>
            <a:ext cx="4648200" cy="3497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Up Arrow Callout 5"/>
          <p:cNvSpPr/>
          <p:nvPr/>
        </p:nvSpPr>
        <p:spPr>
          <a:xfrm>
            <a:off x="4572000" y="4419600"/>
            <a:ext cx="3810000" cy="1371600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১৯63 সালে একই স্থানে বড় করে শহীদ মিনার তৈরী করা হয়।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d. Abu Taleb\unesco-logo_274_2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3131820" cy="2286000"/>
          </a:xfrm>
          <a:prstGeom prst="rect">
            <a:avLst/>
          </a:prstGeom>
          <a:noFill/>
        </p:spPr>
      </p:pic>
      <p:pic>
        <p:nvPicPr>
          <p:cNvPr id="1027" name="Picture 3" descr="D:\Md. Abu Taleb\7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5908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Left Arrow Callout 5"/>
          <p:cNvSpPr/>
          <p:nvPr/>
        </p:nvSpPr>
        <p:spPr>
          <a:xfrm>
            <a:off x="4038600" y="381000"/>
            <a:ext cx="4419600" cy="1524000"/>
          </a:xfrm>
          <a:prstGeom prst="leftArrowCallou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১৯৯৯ সালের ১৭ নভেম্বর ইউনেস্কো ২১ ফেব্রুয়ারী-কে আন্তর্জাতিক মাতৃভাষা দিবস হিসেবে স্বীকৃতি প্রদান করে।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Callout 6"/>
          <p:cNvSpPr/>
          <p:nvPr/>
        </p:nvSpPr>
        <p:spPr>
          <a:xfrm>
            <a:off x="152400" y="3124200"/>
            <a:ext cx="4038600" cy="2590800"/>
          </a:xfrm>
          <a:prstGeom prst="rightArrowCallou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বর্তমানে ২১ ফেব্রুয়ারীকে আন্তর্জাতিক মাতৃভাষা দিবস হিসেবে পালন করা হয়।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181600"/>
            <a:ext cx="6096000" cy="685800"/>
          </a:xfrm>
        </p:spPr>
        <p:txBody>
          <a:bodyPr>
            <a:no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ভাষা আন্দোলেনর কারণগুলো খুঁজে বের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905000" y="838200"/>
            <a:ext cx="4800600" cy="1447800"/>
          </a:xfrm>
          <a:prstGeom prst="horizontalScroll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solidFill>
                <a:srgbClr val="C00000"/>
              </a:solidFill>
            </a:endParaRPr>
          </a:p>
        </p:txBody>
      </p:sp>
      <p:pic>
        <p:nvPicPr>
          <p:cNvPr id="4" name="Picture 4" descr="D:\Md. Abu Taleb\123\5918613859_96ceae06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362200"/>
            <a:ext cx="3352800" cy="2285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7467600" cy="1981200"/>
          </a:xfrm>
          <a:solidFill>
            <a:srgbClr val="0070C0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None/>
            </a:pPr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১। ভাষা আন্দোলনের কয়েকজন শহীদের নাম বল।</a:t>
            </a:r>
          </a:p>
          <a:p>
            <a:pPr>
              <a:buNone/>
            </a:pPr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২। ২১ ফেব্রুয়ারী কি দিবস?</a:t>
            </a:r>
          </a:p>
          <a:p>
            <a:pPr>
              <a:buNone/>
            </a:pPr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৩। ‌‌উর্দূ এবং উর্দুই হবে পাকিস্তানের একমাত্র রাষ্ট্র ভাষা – কে বলেছিলেন?</a:t>
            </a:r>
          </a:p>
          <a:p>
            <a:pPr>
              <a:buNone/>
            </a:pPr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৪। তিনজন উল্লেখযোগ্য ভাষা সৈনিকের নাম লিখ।</a:t>
            </a:r>
          </a:p>
          <a:p>
            <a:pPr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2743200" y="381000"/>
            <a:ext cx="4419600" cy="1828800"/>
          </a:xfrm>
          <a:prstGeom prst="downArrowCallout">
            <a:avLst/>
          </a:prstGeom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76600"/>
            <a:ext cx="6934200" cy="4572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ভাষা আন্দোলনের ইতিহাস তোমার নিজের ভাষায় লিখ। 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447800"/>
            <a:ext cx="3581400" cy="9906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6000" b="1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rapezoid 4"/>
          <p:cNvSpPr/>
          <p:nvPr/>
        </p:nvSpPr>
        <p:spPr>
          <a:xfrm>
            <a:off x="2514600" y="838200"/>
            <a:ext cx="3581400" cy="609600"/>
          </a:xfrm>
          <a:prstGeom prst="trapezoid">
            <a:avLst>
              <a:gd name="adj" fmla="val 104032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d. Abu Taleb\image_431_130197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792107">
            <a:off x="105287" y="4760130"/>
            <a:ext cx="3185477" cy="175734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9600" b="1" spc="50" dirty="0" smtClean="0">
                <a:ln w="11430"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spc="50" dirty="0">
              <a:ln w="11430">
                <a:solidFill>
                  <a:srgbClr val="C00000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509</TotalTime>
  <Words>315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Paper</vt:lpstr>
      <vt:lpstr>Slide 1</vt:lpstr>
      <vt:lpstr>মোঃ আবু তালেব সহকারী শিক্ষক (কম্পিউটার) আক্কেল আলী উচ্চ বিদ্যালয় কালিয়াকৈর, গাজীপুর।</vt:lpstr>
      <vt:lpstr>রাষ্ট্রভাষা আন্দোলন</vt:lpstr>
      <vt:lpstr>Slide 4</vt:lpstr>
      <vt:lpstr>Slide 5</vt:lpstr>
      <vt:lpstr>পাকিস্তান গণ পরিষদের বাঙ্গালী সদস্য কুমিল্লার ধীরেন্দ্র নাথ দত্ত</vt:lpstr>
      <vt:lpstr>অফিস-আদালত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PMO</cp:lastModifiedBy>
  <cp:revision>239</cp:revision>
  <dcterms:created xsi:type="dcterms:W3CDTF">2006-08-16T00:00:00Z</dcterms:created>
  <dcterms:modified xsi:type="dcterms:W3CDTF">2013-04-02T11:45:05Z</dcterms:modified>
</cp:coreProperties>
</file>